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8"/>
  </p:notesMasterIdLst>
  <p:sldIdLst>
    <p:sldId id="3397" r:id="rId2"/>
    <p:sldId id="5517" r:id="rId3"/>
    <p:sldId id="3408" r:id="rId4"/>
    <p:sldId id="3409" r:id="rId5"/>
    <p:sldId id="3410" r:id="rId6"/>
    <p:sldId id="3411" r:id="rId7"/>
    <p:sldId id="3406" r:id="rId8"/>
    <p:sldId id="3403" r:id="rId9"/>
    <p:sldId id="3404" r:id="rId10"/>
    <p:sldId id="3398" r:id="rId11"/>
    <p:sldId id="3401" r:id="rId12"/>
    <p:sldId id="3399" r:id="rId13"/>
    <p:sldId id="3400" r:id="rId14"/>
    <p:sldId id="3412" r:id="rId15"/>
    <p:sldId id="3392" r:id="rId16"/>
    <p:sldId id="3393" r:id="rId17"/>
    <p:sldId id="3413" r:id="rId18"/>
    <p:sldId id="3415" r:id="rId19"/>
    <p:sldId id="3416" r:id="rId20"/>
    <p:sldId id="3417" r:id="rId21"/>
    <p:sldId id="3418" r:id="rId22"/>
    <p:sldId id="5513" r:id="rId23"/>
    <p:sldId id="3395" r:id="rId24"/>
    <p:sldId id="5514" r:id="rId25"/>
    <p:sldId id="5515" r:id="rId26"/>
    <p:sldId id="5516" r:id="rId27"/>
    <p:sldId id="3402" r:id="rId28"/>
    <p:sldId id="3396" r:id="rId29"/>
    <p:sldId id="3405" r:id="rId30"/>
    <p:sldId id="3394" r:id="rId31"/>
    <p:sldId id="3391" r:id="rId32"/>
    <p:sldId id="3359" r:id="rId33"/>
    <p:sldId id="3360" r:id="rId34"/>
    <p:sldId id="3380" r:id="rId35"/>
    <p:sldId id="3381" r:id="rId36"/>
    <p:sldId id="3383" r:id="rId37"/>
    <p:sldId id="3382" r:id="rId38"/>
    <p:sldId id="3386" r:id="rId39"/>
    <p:sldId id="3387" r:id="rId40"/>
    <p:sldId id="3389" r:id="rId41"/>
    <p:sldId id="3388" r:id="rId42"/>
    <p:sldId id="3384" r:id="rId43"/>
    <p:sldId id="3390" r:id="rId44"/>
    <p:sldId id="3385" r:id="rId45"/>
    <p:sldId id="3361" r:id="rId46"/>
    <p:sldId id="336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D On Example" id="{A47D626D-690E-1B41-A801-B03F9CDE375F}">
          <p14:sldIdLst>
            <p14:sldId id="3397"/>
            <p14:sldId id="5517"/>
            <p14:sldId id="3408"/>
            <p14:sldId id="3409"/>
            <p14:sldId id="3410"/>
            <p14:sldId id="3411"/>
            <p14:sldId id="3406"/>
            <p14:sldId id="3403"/>
            <p14:sldId id="3404"/>
            <p14:sldId id="3398"/>
            <p14:sldId id="3401"/>
            <p14:sldId id="3399"/>
            <p14:sldId id="3400"/>
            <p14:sldId id="3412"/>
            <p14:sldId id="3392"/>
            <p14:sldId id="3393"/>
            <p14:sldId id="3413"/>
            <p14:sldId id="3415"/>
            <p14:sldId id="3416"/>
            <p14:sldId id="3417"/>
            <p14:sldId id="3418"/>
            <p14:sldId id="5513"/>
            <p14:sldId id="3395"/>
            <p14:sldId id="5514"/>
            <p14:sldId id="5515"/>
            <p14:sldId id="5516"/>
            <p14:sldId id="3402"/>
            <p14:sldId id="3396"/>
            <p14:sldId id="3405"/>
            <p14:sldId id="3394"/>
            <p14:sldId id="3391"/>
            <p14:sldId id="3359"/>
            <p14:sldId id="3360"/>
            <p14:sldId id="3380"/>
            <p14:sldId id="3381"/>
            <p14:sldId id="3383"/>
          </p14:sldIdLst>
        </p14:section>
        <p14:section name="Blink" id="{480DE5CF-22E1-174E-92AF-74BA13151322}">
          <p14:sldIdLst>
            <p14:sldId id="3382"/>
            <p14:sldId id="3386"/>
            <p14:sldId id="3387"/>
            <p14:sldId id="3389"/>
            <p14:sldId id="3388"/>
            <p14:sldId id="3384"/>
            <p14:sldId id="3390"/>
          </p14:sldIdLst>
        </p14:section>
        <p14:section name="Sandbox" id="{A84EE6D6-44B9-9746-BAD2-0BC751FB6C7A}">
          <p14:sldIdLst>
            <p14:sldId id="3385"/>
            <p14:sldId id="3361"/>
            <p14:sldId id="3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4F6F7"/>
    <a:srgbClr val="DA5B4A"/>
    <a:srgbClr val="FFC0CB"/>
    <a:srgbClr val="BCAC99"/>
    <a:srgbClr val="D35400"/>
    <a:srgbClr val="1DA086"/>
    <a:srgbClr val="E67E22"/>
    <a:srgbClr val="F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85363" autoAdjust="0"/>
  </p:normalViewPr>
  <p:slideViewPr>
    <p:cSldViewPr snapToGrid="0" snapToObjects="1">
      <p:cViewPr>
        <p:scale>
          <a:sx n="190" d="100"/>
          <a:sy n="190" d="100"/>
        </p:scale>
        <p:origin x="92" y="-10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49390-03AC-524D-AD91-CA93970284A1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451D8-9C92-EA4F-A688-5E2A5B4B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engr/engr40m.1178/slides/arduino.pdf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archive/engr/engr40m.1178/slides_sp17/arduino-io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make-an-animated-gif-from-a-slide-show-a598753e-92de-4f1b-8393-714db4d334b4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https://web.stanford.edu/class/archive/engr/engr40m.1178/slides/arduino.pdf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also: </a:t>
            </a:r>
            <a:r>
              <a:rPr lang="en-US" dirty="0">
                <a:hlinkClick r:id="rId4"/>
              </a:rPr>
              <a:t>https://web.stanford.edu/class/archive/engr/engr40m.1178/slides_sp17/</a:t>
            </a:r>
            <a:r>
              <a:rPr lang="en-US">
                <a:hlinkClick r:id="rId4"/>
              </a:rPr>
              <a:t>arduino-io.pdf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5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0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https://support.office.com/en-us/article/make-an-animated-gif-from-a-slide-show-a598753e-92de-4f1b-8393-714db4d334b4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8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9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2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Here’s the official one from Arduino</a:t>
            </a:r>
          </a:p>
          <a:p>
            <a:endParaRPr lang="en-US" dirty="0"/>
          </a:p>
          <a:p>
            <a:r>
              <a:rPr lang="en-US" dirty="0"/>
              <a:t>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53B25-4543-4ED7-AD56-5B7DA6D41E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3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2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5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https://www.arduino.cc/reference/en/language/functions/analog-io/analogwrite/</a:t>
            </a:r>
          </a:p>
          <a:p>
            <a:endParaRPr lang="en-US" dirty="0"/>
          </a:p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3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0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467474"/>
            <a:ext cx="6324599" cy="708436"/>
          </a:xfrm>
        </p:spPr>
        <p:txBody>
          <a:bodyPr>
            <a:noAutofit/>
          </a:bodyPr>
          <a:lstStyle>
            <a:lvl1pPr>
              <a:defRPr 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lab 1000" panose="02000000000000000000" pitchFamily="50" charset="0"/>
                <a:ea typeface="+mn-ea"/>
                <a:cs typeface="+mn-cs"/>
              </a:defRPr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6350"/>
            <a:ext cx="6324600" cy="50630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small" dirty="0">
                <a:solidFill>
                  <a:schemeClr val="tx1">
                    <a:lumMod val="65000"/>
                    <a:lumOff val="35000"/>
                  </a:schemeClr>
                </a:solidFill>
                <a:latin typeface="Museo Slab 100" panose="020000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267266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5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3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0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34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3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11751578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447800"/>
            <a:ext cx="11751578" cy="511810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3176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10638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8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5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5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5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9A51-7E4C-4B6A-BA60-7E15FBE13496}" type="datetimeFigureOut">
              <a:rPr lang="en-US" smtClean="0"/>
              <a:t>4/15/2024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microsoft.com/office/2007/relationships/hdphoto" Target="../media/hdphoto2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516A6-588C-0546-B30E-E0445E3F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39"/>
            <a:ext cx="12192000" cy="55891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60BDC8-CFB0-2144-A51B-79DBCF750D50}"/>
              </a:ext>
            </a:extLst>
          </p:cNvPr>
          <p:cNvSpPr/>
          <p:nvPr/>
        </p:nvSpPr>
        <p:spPr>
          <a:xfrm>
            <a:off x="1519084" y="4881717"/>
            <a:ext cx="6931742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2CFF-A683-4742-BE32-7823DB4F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3" y="0"/>
            <a:ext cx="1001957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E98A42-2FD4-5E41-831A-A83270F9CC25}"/>
              </a:ext>
            </a:extLst>
          </p:cNvPr>
          <p:cNvSpPr/>
          <p:nvPr/>
        </p:nvSpPr>
        <p:spPr>
          <a:xfrm>
            <a:off x="6312310" y="1179872"/>
            <a:ext cx="4424516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81CA8-7F08-436A-8BBF-C914CF1E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30" y="1276239"/>
            <a:ext cx="10490739" cy="4305521"/>
          </a:xfrm>
          <a:prstGeom prst="rect">
            <a:avLst/>
          </a:prstGeom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EB29E95F-075D-4F68-A5E2-3612A60A713F}"/>
              </a:ext>
            </a:extLst>
          </p:cNvPr>
          <p:cNvSpPr/>
          <p:nvPr/>
        </p:nvSpPr>
        <p:spPr>
          <a:xfrm>
            <a:off x="1206981" y="1576930"/>
            <a:ext cx="402799" cy="37233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AA728-DB85-4CDA-8934-FF732EFDEB55}"/>
              </a:ext>
            </a:extLst>
          </p:cNvPr>
          <p:cNvSpPr txBox="1"/>
          <p:nvPr/>
        </p:nvSpPr>
        <p:spPr>
          <a:xfrm>
            <a:off x="1560500" y="289421"/>
            <a:ext cx="4741741" cy="923330"/>
          </a:xfrm>
          <a:prstGeom prst="rect">
            <a:avLst/>
          </a:prstGeom>
          <a:solidFill>
            <a:srgbClr val="C00000"/>
          </a:solidFill>
        </p:spPr>
        <p:txBody>
          <a:bodyPr wrap="square" tIns="45720" bIns="4572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Click this arrow to upload your code. Note: you must first set your Arduino board and port in Tools-&gt;Board and Tools-&gt;Port, respectively.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18846E-46FA-439D-826C-FCFDFFF9D37A}"/>
              </a:ext>
            </a:extLst>
          </p:cNvPr>
          <p:cNvCxnSpPr/>
          <p:nvPr/>
        </p:nvCxnSpPr>
        <p:spPr>
          <a:xfrm flipV="1">
            <a:off x="1609780" y="1212751"/>
            <a:ext cx="273774" cy="37512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592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B9AE2-1903-0246-BE8F-A62572D6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24" y="0"/>
            <a:ext cx="5813152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3F0EF3-5B49-664B-B6C2-6167D699C3B7}"/>
              </a:ext>
            </a:extLst>
          </p:cNvPr>
          <p:cNvCxnSpPr>
            <a:cxnSpLocks/>
          </p:cNvCxnSpPr>
          <p:nvPr/>
        </p:nvCxnSpPr>
        <p:spPr>
          <a:xfrm flipH="1">
            <a:off x="6710516" y="1827798"/>
            <a:ext cx="347600" cy="2074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91A872-1A97-FD4A-8B83-BD3B609A698C}"/>
              </a:ext>
            </a:extLst>
          </p:cNvPr>
          <p:cNvSpPr txBox="1"/>
          <p:nvPr/>
        </p:nvSpPr>
        <p:spPr>
          <a:xfrm>
            <a:off x="6928560" y="1727779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339001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AE082-85C5-1947-9162-520DD471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23" y="0"/>
            <a:ext cx="5544553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D2BAC3-82B8-8940-B5D6-52F8470C8AC8}"/>
              </a:ext>
            </a:extLst>
          </p:cNvPr>
          <p:cNvCxnSpPr>
            <a:cxnSpLocks/>
          </p:cNvCxnSpPr>
          <p:nvPr/>
        </p:nvCxnSpPr>
        <p:spPr>
          <a:xfrm flipH="1" flipV="1">
            <a:off x="7713407" y="1890011"/>
            <a:ext cx="132735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2BBE3-0003-0842-9B05-46A0BF37B112}"/>
              </a:ext>
            </a:extLst>
          </p:cNvPr>
          <p:cNvSpPr txBox="1"/>
          <p:nvPr/>
        </p:nvSpPr>
        <p:spPr>
          <a:xfrm>
            <a:off x="7606986" y="2170231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26302126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E8D5F-30C2-0379-FB4B-2C0706EC2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4" t="35700" r="45176"/>
          <a:stretch/>
        </p:blipFill>
        <p:spPr>
          <a:xfrm rot="10800000">
            <a:off x="1711841" y="0"/>
            <a:ext cx="8973880" cy="6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9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69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240900" y="498981"/>
            <a:ext cx="464098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At first glance, the white </a:t>
            </a:r>
            <a:r>
              <a:rPr lang="en-US" sz="14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silkscreening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“DIGITAL” seems to indicate that the Arduino Uno has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input/output (I/O) pins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; however,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8B73781-BD9B-6823-A54B-CC6BF09BDED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93268" y="78664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82A504-0B74-8FEE-AA06-DF3BB501664C}"/>
              </a:ext>
            </a:extLst>
          </p:cNvPr>
          <p:cNvSpPr txBox="1"/>
          <p:nvPr/>
        </p:nvSpPr>
        <p:spPr>
          <a:xfrm>
            <a:off x="7561146" y="70156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62D17F7F-08A4-802C-062D-5C26CF597659}"/>
              </a:ext>
            </a:extLst>
          </p:cNvPr>
          <p:cNvSpPr/>
          <p:nvPr/>
        </p:nvSpPr>
        <p:spPr>
          <a:xfrm flipV="1">
            <a:off x="6457942" y="78588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58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2" y="743403"/>
            <a:ext cx="4356015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one side of the board, 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digital input/output (I/O) pins, which can be used to read or write digital information via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2" y="5250761"/>
            <a:ext cx="420475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Input Pins as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Uno’s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input pins can also be used as digital I/O pins (thereby getting us to 20 total)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814625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24">
            <a:extLst>
              <a:ext uri="{FF2B5EF4-FFF2-40B4-BE49-F238E27FC236}">
                <a16:creationId xmlns:a16="http://schemas.microsoft.com/office/drawing/2014/main" id="{F1884B28-A392-DF58-FB4F-6A5EA18D78D7}"/>
              </a:ext>
            </a:extLst>
          </p:cNvPr>
          <p:cNvSpPr/>
          <p:nvPr/>
        </p:nvSpPr>
        <p:spPr>
          <a:xfrm>
            <a:off x="3799445" y="1400041"/>
            <a:ext cx="3120043" cy="23792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29B99-25CB-CEC3-02AB-5D427F618CCA}"/>
              </a:ext>
            </a:extLst>
          </p:cNvPr>
          <p:cNvSpPr txBox="1"/>
          <p:nvPr/>
        </p:nvSpPr>
        <p:spPr>
          <a:xfrm>
            <a:off x="1445586" y="734137"/>
            <a:ext cx="3390272" cy="58477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3200" dirty="0">
                <a:latin typeface="Bebas Neue" panose="020B0606020202050201" pitchFamily="34" charset="0"/>
                <a:cs typeface="Segoe UI Light" panose="020B0502040204020203" pitchFamily="34" charset="0"/>
              </a:rPr>
              <a:t>20 Total Digital I/O Pins</a:t>
            </a:r>
          </a:p>
        </p:txBody>
      </p:sp>
    </p:spTree>
    <p:extLst>
      <p:ext uri="{BB962C8B-B14F-4D97-AF65-F5344CB8AC3E}">
        <p14:creationId xmlns:p14="http://schemas.microsoft.com/office/powerpoint/2010/main" val="2411921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99" y="-134679"/>
            <a:ext cx="9166050" cy="6333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EB102-3D58-1EF9-B78D-45EC2C49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59" y="6110177"/>
            <a:ext cx="10368841" cy="14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1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Uno Rev3">
            <a:extLst>
              <a:ext uri="{FF2B5EF4-FFF2-40B4-BE49-F238E27FC236}">
                <a16:creationId xmlns:a16="http://schemas.microsoft.com/office/drawing/2014/main" id="{ABD191E3-884C-40FB-A09B-8CA32B93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60" y="1869743"/>
            <a:ext cx="3231848" cy="24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Leonardo with Headers">
            <a:extLst>
              <a:ext uri="{FF2B5EF4-FFF2-40B4-BE49-F238E27FC236}">
                <a16:creationId xmlns:a16="http://schemas.microsoft.com/office/drawing/2014/main" id="{F3EBAC9D-BD44-C9AE-A2E0-C4859144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01" y="1924334"/>
            <a:ext cx="3159085" cy="23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953A0-2E14-B889-F500-0350EDC90AD0}"/>
              </a:ext>
            </a:extLst>
          </p:cNvPr>
          <p:cNvSpPr txBox="1"/>
          <p:nvPr/>
        </p:nvSpPr>
        <p:spPr>
          <a:xfrm>
            <a:off x="1454932" y="1607326"/>
            <a:ext cx="2617076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982F9-C46A-0EF8-88B9-00DA074B0B0C}"/>
              </a:ext>
            </a:extLst>
          </p:cNvPr>
          <p:cNvSpPr txBox="1"/>
          <p:nvPr/>
        </p:nvSpPr>
        <p:spPr>
          <a:xfrm>
            <a:off x="4729655" y="1607326"/>
            <a:ext cx="2617076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2853082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32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5DB7981-334E-3A12-8B6E-5312B822A344}"/>
              </a:ext>
            </a:extLst>
          </p:cNvPr>
          <p:cNvGrpSpPr/>
          <p:nvPr/>
        </p:nvGrpSpPr>
        <p:grpSpPr>
          <a:xfrm>
            <a:off x="2211572" y="42530"/>
            <a:ext cx="9633098" cy="6677247"/>
            <a:chOff x="2211572" y="42530"/>
            <a:chExt cx="9633098" cy="6677247"/>
          </a:xfrm>
          <a:solidFill>
            <a:schemeClr val="bg1">
              <a:alpha val="8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CBE6A-6846-4179-3C1A-B3445A0817DE}"/>
                </a:ext>
              </a:extLst>
            </p:cNvPr>
            <p:cNvSpPr/>
            <p:nvPr/>
          </p:nvSpPr>
          <p:spPr>
            <a:xfrm>
              <a:off x="2842437" y="42530"/>
              <a:ext cx="9002233" cy="6025117"/>
            </a:xfrm>
            <a:custGeom>
              <a:avLst/>
              <a:gdLst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245935 w 9002233"/>
                <a:gd name="connsiteY24" fmla="*/ 6025117 h 6025117"/>
                <a:gd name="connsiteX25" fmla="*/ 2197396 w 9002233"/>
                <a:gd name="connsiteY25" fmla="*/ 5925879 h 6025117"/>
                <a:gd name="connsiteX26" fmla="*/ 2126512 w 9002233"/>
                <a:gd name="connsiteY26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543647 w 9002233"/>
                <a:gd name="connsiteY24" fmla="*/ 5819554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404038 w 9002233"/>
                <a:gd name="connsiteY6" fmla="*/ 4316819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2233" h="6025117">
                  <a:moveTo>
                    <a:pt x="2126512" y="5805377"/>
                  </a:moveTo>
                  <a:lnTo>
                    <a:pt x="2126512" y="5536019"/>
                  </a:lnTo>
                  <a:lnTo>
                    <a:pt x="2225749" y="5528930"/>
                  </a:lnTo>
                  <a:lnTo>
                    <a:pt x="2303721" y="5500577"/>
                  </a:lnTo>
                  <a:cubicBezTo>
                    <a:pt x="2301358" y="5070549"/>
                    <a:pt x="2306084" y="4831907"/>
                    <a:pt x="2303721" y="4401879"/>
                  </a:cubicBezTo>
                  <a:lnTo>
                    <a:pt x="2225749" y="4316819"/>
                  </a:lnTo>
                  <a:lnTo>
                    <a:pt x="404038" y="4316819"/>
                  </a:lnTo>
                  <a:lnTo>
                    <a:pt x="0" y="2906233"/>
                  </a:lnTo>
                  <a:lnTo>
                    <a:pt x="701749" y="2445489"/>
                  </a:lnTo>
                  <a:lnTo>
                    <a:pt x="1609061" y="2034363"/>
                  </a:lnTo>
                  <a:lnTo>
                    <a:pt x="1687033" y="333154"/>
                  </a:lnTo>
                  <a:lnTo>
                    <a:pt x="5351721" y="0"/>
                  </a:lnTo>
                  <a:lnTo>
                    <a:pt x="7683796" y="800986"/>
                  </a:lnTo>
                  <a:lnTo>
                    <a:pt x="9002233" y="2013098"/>
                  </a:lnTo>
                  <a:lnTo>
                    <a:pt x="8966791" y="2679405"/>
                  </a:lnTo>
                  <a:lnTo>
                    <a:pt x="8314661" y="2466754"/>
                  </a:lnTo>
                  <a:lnTo>
                    <a:pt x="7648354" y="2622698"/>
                  </a:lnTo>
                  <a:lnTo>
                    <a:pt x="6896986" y="2679405"/>
                  </a:lnTo>
                  <a:lnTo>
                    <a:pt x="6641805" y="2743200"/>
                  </a:lnTo>
                  <a:lnTo>
                    <a:pt x="5578549" y="2757377"/>
                  </a:lnTo>
                  <a:lnTo>
                    <a:pt x="5493489" y="2764465"/>
                  </a:lnTo>
                  <a:lnTo>
                    <a:pt x="5472223" y="2856614"/>
                  </a:lnTo>
                  <a:lnTo>
                    <a:pt x="5479312" y="5528930"/>
                  </a:lnTo>
                  <a:lnTo>
                    <a:pt x="4926419" y="5521842"/>
                  </a:lnTo>
                  <a:lnTo>
                    <a:pt x="4727945" y="5918791"/>
                  </a:lnTo>
                  <a:lnTo>
                    <a:pt x="4245935" y="6025117"/>
                  </a:lnTo>
                  <a:lnTo>
                    <a:pt x="2197396" y="5925879"/>
                  </a:lnTo>
                  <a:lnTo>
                    <a:pt x="2126512" y="580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CAFB01-3B0A-F168-C938-6829C6B5022E}"/>
                </a:ext>
              </a:extLst>
            </p:cNvPr>
            <p:cNvSpPr/>
            <p:nvPr/>
          </p:nvSpPr>
          <p:spPr>
            <a:xfrm>
              <a:off x="2211572" y="4160874"/>
              <a:ext cx="1942214" cy="1573619"/>
            </a:xfrm>
            <a:custGeom>
              <a:avLst/>
              <a:gdLst>
                <a:gd name="connsiteX0" fmla="*/ 1942214 w 1942214"/>
                <a:gd name="connsiteY0" fmla="*/ 1339703 h 1573619"/>
                <a:gd name="connsiteX1" fmla="*/ 1928037 w 1942214"/>
                <a:gd name="connsiteY1" fmla="*/ 141768 h 1573619"/>
                <a:gd name="connsiteX2" fmla="*/ 616688 w 1942214"/>
                <a:gd name="connsiteY2" fmla="*/ 0 h 1573619"/>
                <a:gd name="connsiteX3" fmla="*/ 0 w 1942214"/>
                <a:gd name="connsiteY3" fmla="*/ 56707 h 1573619"/>
                <a:gd name="connsiteX4" fmla="*/ 241005 w 1942214"/>
                <a:gd name="connsiteY4" fmla="*/ 1509824 h 1573619"/>
                <a:gd name="connsiteX5" fmla="*/ 1637414 w 1942214"/>
                <a:gd name="connsiteY5" fmla="*/ 1573619 h 1573619"/>
                <a:gd name="connsiteX6" fmla="*/ 1942214 w 1942214"/>
                <a:gd name="connsiteY6" fmla="*/ 1339703 h 157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2214" h="1573619">
                  <a:moveTo>
                    <a:pt x="1942214" y="1339703"/>
                  </a:moveTo>
                  <a:lnTo>
                    <a:pt x="1928037" y="141768"/>
                  </a:lnTo>
                  <a:lnTo>
                    <a:pt x="616688" y="0"/>
                  </a:lnTo>
                  <a:lnTo>
                    <a:pt x="0" y="56707"/>
                  </a:lnTo>
                  <a:lnTo>
                    <a:pt x="241005" y="1509824"/>
                  </a:lnTo>
                  <a:lnTo>
                    <a:pt x="1637414" y="1573619"/>
                  </a:lnTo>
                  <a:lnTo>
                    <a:pt x="1942214" y="13397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4179B-BD49-3C14-F7F9-6F340B21673E}"/>
                </a:ext>
              </a:extLst>
            </p:cNvPr>
            <p:cNvSpPr/>
            <p:nvPr/>
          </p:nvSpPr>
          <p:spPr>
            <a:xfrm>
              <a:off x="7612912" y="2651051"/>
              <a:ext cx="4224669" cy="4068726"/>
            </a:xfrm>
            <a:custGeom>
              <a:avLst/>
              <a:gdLst>
                <a:gd name="connsiteX0" fmla="*/ 3891516 w 4224669"/>
                <a:gd name="connsiteY0" fmla="*/ 28354 h 4068726"/>
                <a:gd name="connsiteX1" fmla="*/ 2346251 w 4224669"/>
                <a:gd name="connsiteY1" fmla="*/ 0 h 4068726"/>
                <a:gd name="connsiteX2" fmla="*/ 1956390 w 4224669"/>
                <a:gd name="connsiteY2" fmla="*/ 177209 h 4068726"/>
                <a:gd name="connsiteX3" fmla="*/ 1949302 w 4224669"/>
                <a:gd name="connsiteY3" fmla="*/ 2941675 h 4068726"/>
                <a:gd name="connsiteX4" fmla="*/ 141767 w 4224669"/>
                <a:gd name="connsiteY4" fmla="*/ 2927498 h 4068726"/>
                <a:gd name="connsiteX5" fmla="*/ 0 w 4224669"/>
                <a:gd name="connsiteY5" fmla="*/ 3919870 h 4068726"/>
                <a:gd name="connsiteX6" fmla="*/ 2516372 w 4224669"/>
                <a:gd name="connsiteY6" fmla="*/ 4068726 h 4068726"/>
                <a:gd name="connsiteX7" fmla="*/ 4224669 w 4224669"/>
                <a:gd name="connsiteY7" fmla="*/ 2027275 h 4068726"/>
                <a:gd name="connsiteX8" fmla="*/ 3891516 w 4224669"/>
                <a:gd name="connsiteY8" fmla="*/ 28354 h 40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4669" h="4068726">
                  <a:moveTo>
                    <a:pt x="3891516" y="28354"/>
                  </a:moveTo>
                  <a:lnTo>
                    <a:pt x="2346251" y="0"/>
                  </a:lnTo>
                  <a:lnTo>
                    <a:pt x="1956390" y="177209"/>
                  </a:lnTo>
                  <a:cubicBezTo>
                    <a:pt x="1954027" y="1098698"/>
                    <a:pt x="1951665" y="2020186"/>
                    <a:pt x="1949302" y="2941675"/>
                  </a:cubicBezTo>
                  <a:lnTo>
                    <a:pt x="141767" y="2927498"/>
                  </a:lnTo>
                  <a:lnTo>
                    <a:pt x="0" y="3919870"/>
                  </a:lnTo>
                  <a:lnTo>
                    <a:pt x="2516372" y="4068726"/>
                  </a:lnTo>
                  <a:lnTo>
                    <a:pt x="4224669" y="2027275"/>
                  </a:lnTo>
                  <a:lnTo>
                    <a:pt x="3891516" y="28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9B242226-98AB-53BA-F377-4F6F8885DDDC}"/>
              </a:ext>
            </a:extLst>
          </p:cNvPr>
          <p:cNvSpPr/>
          <p:nvPr/>
        </p:nvSpPr>
        <p:spPr>
          <a:xfrm>
            <a:off x="4146697" y="4346632"/>
            <a:ext cx="1006549" cy="1217742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4283FCF7-340D-1A31-B70F-D7CDCDC4157F}"/>
              </a:ext>
            </a:extLst>
          </p:cNvPr>
          <p:cNvSpPr/>
          <p:nvPr/>
        </p:nvSpPr>
        <p:spPr>
          <a:xfrm>
            <a:off x="8311077" y="2795559"/>
            <a:ext cx="1272402" cy="2754636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9743A7-5A18-6716-A82B-DA545E86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3707"/>
            <a:ext cx="9490545" cy="6546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DDC5B-6C0D-9142-5D71-D0AEF4862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6" t="10128" r="72387" b="7677"/>
          <a:stretch/>
        </p:blipFill>
        <p:spPr>
          <a:xfrm>
            <a:off x="211822" y="1383528"/>
            <a:ext cx="2186608" cy="150279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F87351-6215-0F4B-2F7C-BF1A1EFFBB8E}"/>
              </a:ext>
            </a:extLst>
          </p:cNvPr>
          <p:cNvSpPr/>
          <p:nvPr/>
        </p:nvSpPr>
        <p:spPr>
          <a:xfrm>
            <a:off x="2608028" y="135172"/>
            <a:ext cx="9430247" cy="6559826"/>
          </a:xfrm>
          <a:custGeom>
            <a:avLst/>
            <a:gdLst>
              <a:gd name="connsiteX0" fmla="*/ 2552369 w 9430247"/>
              <a:gd name="connsiteY0" fmla="*/ 6233823 h 6559826"/>
              <a:gd name="connsiteX1" fmla="*/ 2775005 w 9430247"/>
              <a:gd name="connsiteY1" fmla="*/ 6194066 h 6559826"/>
              <a:gd name="connsiteX2" fmla="*/ 2838615 w 9430247"/>
              <a:gd name="connsiteY2" fmla="*/ 6074797 h 6559826"/>
              <a:gd name="connsiteX3" fmla="*/ 2838615 w 9430247"/>
              <a:gd name="connsiteY3" fmla="*/ 4691270 h 6559826"/>
              <a:gd name="connsiteX4" fmla="*/ 2735249 w 9430247"/>
              <a:gd name="connsiteY4" fmla="*/ 4611757 h 6559826"/>
              <a:gd name="connsiteX5" fmla="*/ 1868556 w 9430247"/>
              <a:gd name="connsiteY5" fmla="*/ 4603805 h 6559826"/>
              <a:gd name="connsiteX6" fmla="*/ 0 w 9430247"/>
              <a:gd name="connsiteY6" fmla="*/ 4603805 h 6559826"/>
              <a:gd name="connsiteX7" fmla="*/ 174929 w 9430247"/>
              <a:gd name="connsiteY7" fmla="*/ 1280160 h 6559826"/>
              <a:gd name="connsiteX8" fmla="*/ 2170706 w 9430247"/>
              <a:gd name="connsiteY8" fmla="*/ 1192696 h 6559826"/>
              <a:gd name="connsiteX9" fmla="*/ 2337683 w 9430247"/>
              <a:gd name="connsiteY9" fmla="*/ 39757 h 6559826"/>
              <a:gd name="connsiteX10" fmla="*/ 7076661 w 9430247"/>
              <a:gd name="connsiteY10" fmla="*/ 0 h 6559826"/>
              <a:gd name="connsiteX11" fmla="*/ 9422295 w 9430247"/>
              <a:gd name="connsiteY11" fmla="*/ 946205 h 6559826"/>
              <a:gd name="connsiteX12" fmla="*/ 9430247 w 9430247"/>
              <a:gd name="connsiteY12" fmla="*/ 1574358 h 6559826"/>
              <a:gd name="connsiteX13" fmla="*/ 9287123 w 9430247"/>
              <a:gd name="connsiteY13" fmla="*/ 2782957 h 6559826"/>
              <a:gd name="connsiteX14" fmla="*/ 9239415 w 9430247"/>
              <a:gd name="connsiteY14" fmla="*/ 3053301 h 6559826"/>
              <a:gd name="connsiteX15" fmla="*/ 9096292 w 9430247"/>
              <a:gd name="connsiteY15" fmla="*/ 2775005 h 6559826"/>
              <a:gd name="connsiteX16" fmla="*/ 6694998 w 9430247"/>
              <a:gd name="connsiteY16" fmla="*/ 2790908 h 6559826"/>
              <a:gd name="connsiteX17" fmla="*/ 6631388 w 9430247"/>
              <a:gd name="connsiteY17" fmla="*/ 2854518 h 6559826"/>
              <a:gd name="connsiteX18" fmla="*/ 6639339 w 9430247"/>
              <a:gd name="connsiteY18" fmla="*/ 6464411 h 6559826"/>
              <a:gd name="connsiteX19" fmla="*/ 3124862 w 9430247"/>
              <a:gd name="connsiteY19" fmla="*/ 6559826 h 6559826"/>
              <a:gd name="connsiteX20" fmla="*/ 2441050 w 9430247"/>
              <a:gd name="connsiteY20" fmla="*/ 6496216 h 6559826"/>
              <a:gd name="connsiteX21" fmla="*/ 2552369 w 9430247"/>
              <a:gd name="connsiteY21" fmla="*/ 6233823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0247" h="6559826">
                <a:moveTo>
                  <a:pt x="2552369" y="6233823"/>
                </a:moveTo>
                <a:lnTo>
                  <a:pt x="2775005" y="6194066"/>
                </a:lnTo>
                <a:lnTo>
                  <a:pt x="2838615" y="6074797"/>
                </a:lnTo>
                <a:lnTo>
                  <a:pt x="2838615" y="4691270"/>
                </a:lnTo>
                <a:lnTo>
                  <a:pt x="2735249" y="4611757"/>
                </a:lnTo>
                <a:lnTo>
                  <a:pt x="1868556" y="4603805"/>
                </a:lnTo>
                <a:lnTo>
                  <a:pt x="0" y="4603805"/>
                </a:lnTo>
                <a:lnTo>
                  <a:pt x="174929" y="1280160"/>
                </a:lnTo>
                <a:lnTo>
                  <a:pt x="2170706" y="1192696"/>
                </a:lnTo>
                <a:lnTo>
                  <a:pt x="2337683" y="39757"/>
                </a:lnTo>
                <a:lnTo>
                  <a:pt x="7076661" y="0"/>
                </a:lnTo>
                <a:lnTo>
                  <a:pt x="9422295" y="946205"/>
                </a:lnTo>
                <a:cubicBezTo>
                  <a:pt x="9424946" y="1155589"/>
                  <a:pt x="9427596" y="1364974"/>
                  <a:pt x="9430247" y="1574358"/>
                </a:cubicBezTo>
                <a:lnTo>
                  <a:pt x="9287123" y="2782957"/>
                </a:lnTo>
                <a:cubicBezTo>
                  <a:pt x="9205046" y="2935386"/>
                  <a:pt x="9229603" y="2847235"/>
                  <a:pt x="9239415" y="3053301"/>
                </a:cubicBezTo>
                <a:lnTo>
                  <a:pt x="9096292" y="2775005"/>
                </a:lnTo>
                <a:lnTo>
                  <a:pt x="6694998" y="2790908"/>
                </a:lnTo>
                <a:lnTo>
                  <a:pt x="6631388" y="2854518"/>
                </a:lnTo>
                <a:cubicBezTo>
                  <a:pt x="6634038" y="4057816"/>
                  <a:pt x="6636689" y="5261113"/>
                  <a:pt x="6639339" y="6464411"/>
                </a:cubicBezTo>
                <a:lnTo>
                  <a:pt x="3124862" y="6559826"/>
                </a:lnTo>
                <a:lnTo>
                  <a:pt x="2441050" y="6496216"/>
                </a:lnTo>
                <a:lnTo>
                  <a:pt x="2552369" y="6233823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2F9BF6-5908-7B10-0F3E-D44ACC691F5D}"/>
              </a:ext>
            </a:extLst>
          </p:cNvPr>
          <p:cNvSpPr/>
          <p:nvPr/>
        </p:nvSpPr>
        <p:spPr>
          <a:xfrm>
            <a:off x="2305878" y="4746929"/>
            <a:ext cx="3140765" cy="1618430"/>
          </a:xfrm>
          <a:prstGeom prst="roundRect">
            <a:avLst>
              <a:gd name="adj" fmla="val 10771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8C681D-341E-EE10-64D4-3D7C8A1503A1}"/>
              </a:ext>
            </a:extLst>
          </p:cNvPr>
          <p:cNvSpPr/>
          <p:nvPr/>
        </p:nvSpPr>
        <p:spPr>
          <a:xfrm>
            <a:off x="9225503" y="2918130"/>
            <a:ext cx="2383402" cy="3447229"/>
          </a:xfrm>
          <a:prstGeom prst="roundRect">
            <a:avLst>
              <a:gd name="adj" fmla="val 6038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2CA717-DD97-606D-81B1-86DB1C87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205272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29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17663-CA35-D704-0F49-56857395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73" y="1576039"/>
            <a:ext cx="5889888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7DC1D-B4DC-1E1A-84AB-71FFB5F1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95" y="1371600"/>
            <a:ext cx="6337573" cy="4523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1300975" y="909935"/>
            <a:ext cx="31966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7694344" y="962722"/>
            <a:ext cx="31966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</p:spTree>
    <p:extLst>
      <p:ext uri="{BB962C8B-B14F-4D97-AF65-F5344CB8AC3E}">
        <p14:creationId xmlns:p14="http://schemas.microsoft.com/office/powerpoint/2010/main" val="68279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2719503" y="154346"/>
            <a:ext cx="1750471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5259650" y="154345"/>
            <a:ext cx="2476464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A79A3-6F87-E08F-5525-FFAF29FD87AE}"/>
              </a:ext>
            </a:extLst>
          </p:cNvPr>
          <p:cNvSpPr txBox="1"/>
          <p:nvPr/>
        </p:nvSpPr>
        <p:spPr>
          <a:xfrm>
            <a:off x="2378863" y="473403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PWM pins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14703-B708-F965-5DE7-5B7C5887B977}"/>
              </a:ext>
            </a:extLst>
          </p:cNvPr>
          <p:cNvSpPr txBox="1"/>
          <p:nvPr/>
        </p:nvSpPr>
        <p:spPr>
          <a:xfrm>
            <a:off x="5282007" y="484008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7 PWM pins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40A01A-CCAA-3E22-849C-6912DB13EF85}"/>
              </a:ext>
            </a:extLst>
          </p:cNvPr>
          <p:cNvGrpSpPr/>
          <p:nvPr/>
        </p:nvGrpSpPr>
        <p:grpSpPr>
          <a:xfrm>
            <a:off x="2179130" y="915029"/>
            <a:ext cx="2831217" cy="5375769"/>
            <a:chOff x="1535410" y="915029"/>
            <a:chExt cx="2831217" cy="53757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44A18E9-0C31-994E-3408-CDE339FD67FD}"/>
                </a:ext>
              </a:extLst>
            </p:cNvPr>
            <p:cNvGrpSpPr/>
            <p:nvPr/>
          </p:nvGrpSpPr>
          <p:grpSpPr>
            <a:xfrm>
              <a:off x="1798112" y="915029"/>
              <a:ext cx="2391923" cy="5375769"/>
              <a:chOff x="1798112" y="915029"/>
              <a:chExt cx="2391923" cy="5375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0917663-CA35-D704-0F49-568573954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362" r="22570"/>
              <a:stretch/>
            </p:blipFill>
            <p:spPr>
              <a:xfrm>
                <a:off x="1798112" y="915029"/>
                <a:ext cx="2313620" cy="5375769"/>
              </a:xfrm>
              <a:prstGeom prst="rect">
                <a:avLst/>
              </a:prstGeom>
            </p:spPr>
          </p:pic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51D1673-47A8-5196-0BD9-3843761777BE}"/>
                  </a:ext>
                </a:extLst>
              </p:cNvPr>
              <p:cNvSpPr/>
              <p:nvPr/>
            </p:nvSpPr>
            <p:spPr>
              <a:xfrm>
                <a:off x="3117553" y="3344618"/>
                <a:ext cx="1072482" cy="472543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A1AA86-AE77-5A12-FF24-0E48136A5D00}"/>
                  </a:ext>
                </a:extLst>
              </p:cNvPr>
              <p:cNvSpPr/>
              <p:nvPr/>
            </p:nvSpPr>
            <p:spPr>
              <a:xfrm>
                <a:off x="3117553" y="4205860"/>
                <a:ext cx="1072482" cy="310910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A5AA923-C8C2-5033-D456-7D3393207C55}"/>
                  </a:ext>
                </a:extLst>
              </p:cNvPr>
              <p:cNvSpPr/>
              <p:nvPr/>
            </p:nvSpPr>
            <p:spPr>
              <a:xfrm>
                <a:off x="3117553" y="4668147"/>
                <a:ext cx="1072482" cy="155468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804FBA7-92F9-283A-4B60-FD180754B3BA}"/>
                </a:ext>
              </a:extLst>
            </p:cNvPr>
            <p:cNvSpPr/>
            <p:nvPr/>
          </p:nvSpPr>
          <p:spPr>
            <a:xfrm>
              <a:off x="1535410" y="5359264"/>
              <a:ext cx="2831217" cy="909510"/>
            </a:xfrm>
            <a:custGeom>
              <a:avLst/>
              <a:gdLst>
                <a:gd name="connsiteX0" fmla="*/ 195593 w 2831217"/>
                <a:gd name="connsiteY0" fmla="*/ 200484 h 909510"/>
                <a:gd name="connsiteX1" fmla="*/ 904620 w 2831217"/>
                <a:gd name="connsiteY1" fmla="*/ 176034 h 909510"/>
                <a:gd name="connsiteX2" fmla="*/ 1065985 w 2831217"/>
                <a:gd name="connsiteY2" fmla="*/ 0 h 909510"/>
                <a:gd name="connsiteX3" fmla="*/ 2058622 w 2831217"/>
                <a:gd name="connsiteY3" fmla="*/ 4890 h 909510"/>
                <a:gd name="connsiteX4" fmla="*/ 2586725 w 2831217"/>
                <a:gd name="connsiteY4" fmla="*/ 0 h 909510"/>
                <a:gd name="connsiteX5" fmla="*/ 2831217 w 2831217"/>
                <a:gd name="connsiteY5" fmla="*/ 166255 h 909510"/>
                <a:gd name="connsiteX6" fmla="*/ 2728530 w 2831217"/>
                <a:gd name="connsiteY6" fmla="*/ 635679 h 909510"/>
                <a:gd name="connsiteX7" fmla="*/ 2537826 w 2831217"/>
                <a:gd name="connsiteY7" fmla="*/ 909510 h 909510"/>
                <a:gd name="connsiteX8" fmla="*/ 410746 w 2831217"/>
                <a:gd name="connsiteY8" fmla="*/ 826383 h 909510"/>
                <a:gd name="connsiteX9" fmla="*/ 34229 w 2831217"/>
                <a:gd name="connsiteY9" fmla="*/ 674798 h 909510"/>
                <a:gd name="connsiteX10" fmla="*/ 0 w 2831217"/>
                <a:gd name="connsiteY10" fmla="*/ 635679 h 909510"/>
                <a:gd name="connsiteX11" fmla="*/ 195593 w 2831217"/>
                <a:gd name="connsiteY11" fmla="*/ 200484 h 90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1217" h="909510">
                  <a:moveTo>
                    <a:pt x="195593" y="200484"/>
                  </a:moveTo>
                  <a:lnTo>
                    <a:pt x="904620" y="176034"/>
                  </a:lnTo>
                  <a:lnTo>
                    <a:pt x="1065985" y="0"/>
                  </a:lnTo>
                  <a:lnTo>
                    <a:pt x="2058622" y="4890"/>
                  </a:lnTo>
                  <a:lnTo>
                    <a:pt x="2586725" y="0"/>
                  </a:lnTo>
                  <a:lnTo>
                    <a:pt x="2831217" y="166255"/>
                  </a:lnTo>
                  <a:lnTo>
                    <a:pt x="2728530" y="635679"/>
                  </a:lnTo>
                  <a:lnTo>
                    <a:pt x="2537826" y="909510"/>
                  </a:lnTo>
                  <a:lnTo>
                    <a:pt x="410746" y="826383"/>
                  </a:lnTo>
                  <a:lnTo>
                    <a:pt x="34229" y="674798"/>
                  </a:lnTo>
                  <a:lnTo>
                    <a:pt x="0" y="635679"/>
                  </a:lnTo>
                  <a:lnTo>
                    <a:pt x="195593" y="20048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A824F7-520E-5D90-7D9F-9F3A1D9664AF}"/>
              </a:ext>
            </a:extLst>
          </p:cNvPr>
          <p:cNvGrpSpPr/>
          <p:nvPr/>
        </p:nvGrpSpPr>
        <p:grpSpPr>
          <a:xfrm>
            <a:off x="5351279" y="1110009"/>
            <a:ext cx="2293206" cy="4443897"/>
            <a:chOff x="5553912" y="1110009"/>
            <a:chExt cx="2293206" cy="44438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D7DC1D-B4DC-1E1A-84AB-71FFB5F11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726" t="9365" r="24815" b="9987"/>
            <a:stretch/>
          </p:blipFill>
          <p:spPr>
            <a:xfrm>
              <a:off x="5553912" y="1110009"/>
              <a:ext cx="2197009" cy="4443897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F366233-B8FC-2BBC-90FC-9743CB054E61}"/>
                </a:ext>
              </a:extLst>
            </p:cNvPr>
            <p:cNvSpPr/>
            <p:nvPr/>
          </p:nvSpPr>
          <p:spPr>
            <a:xfrm>
              <a:off x="6823225" y="2974434"/>
              <a:ext cx="1023893" cy="173802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40B6993-A982-6F46-D38D-F1D0D17CB892}"/>
                </a:ext>
              </a:extLst>
            </p:cNvPr>
            <p:cNvSpPr/>
            <p:nvPr/>
          </p:nvSpPr>
          <p:spPr>
            <a:xfrm>
              <a:off x="6823224" y="3275635"/>
              <a:ext cx="1023893" cy="468775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FF5E3C-4192-5B21-5A71-25F21B9F3333}"/>
                </a:ext>
              </a:extLst>
            </p:cNvPr>
            <p:cNvSpPr/>
            <p:nvPr/>
          </p:nvSpPr>
          <p:spPr>
            <a:xfrm>
              <a:off x="6823225" y="4144289"/>
              <a:ext cx="1023893" cy="306178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84A6898-86F7-FD75-27FE-3DCCCDE8CD85}"/>
                </a:ext>
              </a:extLst>
            </p:cNvPr>
            <p:cNvSpPr/>
            <p:nvPr/>
          </p:nvSpPr>
          <p:spPr>
            <a:xfrm>
              <a:off x="6823225" y="4590413"/>
              <a:ext cx="1023893" cy="155468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767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2719503" y="1244186"/>
            <a:ext cx="1750471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6719853" y="1244185"/>
            <a:ext cx="2476464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A79A3-6F87-E08F-5525-FFAF29FD87AE}"/>
              </a:ext>
            </a:extLst>
          </p:cNvPr>
          <p:cNvSpPr txBox="1"/>
          <p:nvPr/>
        </p:nvSpPr>
        <p:spPr>
          <a:xfrm>
            <a:off x="2378863" y="1563243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PWM pins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14703-B708-F965-5DE7-5B7C5887B977}"/>
              </a:ext>
            </a:extLst>
          </p:cNvPr>
          <p:cNvSpPr txBox="1"/>
          <p:nvPr/>
        </p:nvSpPr>
        <p:spPr>
          <a:xfrm>
            <a:off x="6742210" y="1573848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7 PWM pins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40A01A-CCAA-3E22-849C-6912DB13EF85}"/>
              </a:ext>
            </a:extLst>
          </p:cNvPr>
          <p:cNvGrpSpPr/>
          <p:nvPr/>
        </p:nvGrpSpPr>
        <p:grpSpPr>
          <a:xfrm>
            <a:off x="2179130" y="1972340"/>
            <a:ext cx="2831217" cy="4318458"/>
            <a:chOff x="1535410" y="1972340"/>
            <a:chExt cx="2831217" cy="43184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917663-CA35-D704-0F49-568573954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362" t="19668" r="22570"/>
            <a:stretch/>
          </p:blipFill>
          <p:spPr>
            <a:xfrm>
              <a:off x="1798112" y="1972340"/>
              <a:ext cx="2313620" cy="4318458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804FBA7-92F9-283A-4B60-FD180754B3BA}"/>
                </a:ext>
              </a:extLst>
            </p:cNvPr>
            <p:cNvSpPr/>
            <p:nvPr/>
          </p:nvSpPr>
          <p:spPr>
            <a:xfrm>
              <a:off x="1535410" y="5359264"/>
              <a:ext cx="2831217" cy="909510"/>
            </a:xfrm>
            <a:custGeom>
              <a:avLst/>
              <a:gdLst>
                <a:gd name="connsiteX0" fmla="*/ 195593 w 2831217"/>
                <a:gd name="connsiteY0" fmla="*/ 200484 h 909510"/>
                <a:gd name="connsiteX1" fmla="*/ 904620 w 2831217"/>
                <a:gd name="connsiteY1" fmla="*/ 176034 h 909510"/>
                <a:gd name="connsiteX2" fmla="*/ 1065985 w 2831217"/>
                <a:gd name="connsiteY2" fmla="*/ 0 h 909510"/>
                <a:gd name="connsiteX3" fmla="*/ 2058622 w 2831217"/>
                <a:gd name="connsiteY3" fmla="*/ 4890 h 909510"/>
                <a:gd name="connsiteX4" fmla="*/ 2586725 w 2831217"/>
                <a:gd name="connsiteY4" fmla="*/ 0 h 909510"/>
                <a:gd name="connsiteX5" fmla="*/ 2831217 w 2831217"/>
                <a:gd name="connsiteY5" fmla="*/ 166255 h 909510"/>
                <a:gd name="connsiteX6" fmla="*/ 2728530 w 2831217"/>
                <a:gd name="connsiteY6" fmla="*/ 635679 h 909510"/>
                <a:gd name="connsiteX7" fmla="*/ 2537826 w 2831217"/>
                <a:gd name="connsiteY7" fmla="*/ 909510 h 909510"/>
                <a:gd name="connsiteX8" fmla="*/ 410746 w 2831217"/>
                <a:gd name="connsiteY8" fmla="*/ 826383 h 909510"/>
                <a:gd name="connsiteX9" fmla="*/ 34229 w 2831217"/>
                <a:gd name="connsiteY9" fmla="*/ 674798 h 909510"/>
                <a:gd name="connsiteX10" fmla="*/ 0 w 2831217"/>
                <a:gd name="connsiteY10" fmla="*/ 635679 h 909510"/>
                <a:gd name="connsiteX11" fmla="*/ 195593 w 2831217"/>
                <a:gd name="connsiteY11" fmla="*/ 200484 h 90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1217" h="909510">
                  <a:moveTo>
                    <a:pt x="195593" y="200484"/>
                  </a:moveTo>
                  <a:lnTo>
                    <a:pt x="904620" y="176034"/>
                  </a:lnTo>
                  <a:lnTo>
                    <a:pt x="1065985" y="0"/>
                  </a:lnTo>
                  <a:lnTo>
                    <a:pt x="2058622" y="4890"/>
                  </a:lnTo>
                  <a:lnTo>
                    <a:pt x="2586725" y="0"/>
                  </a:lnTo>
                  <a:lnTo>
                    <a:pt x="2831217" y="166255"/>
                  </a:lnTo>
                  <a:lnTo>
                    <a:pt x="2728530" y="635679"/>
                  </a:lnTo>
                  <a:lnTo>
                    <a:pt x="2537826" y="909510"/>
                  </a:lnTo>
                  <a:lnTo>
                    <a:pt x="410746" y="826383"/>
                  </a:lnTo>
                  <a:lnTo>
                    <a:pt x="34229" y="674798"/>
                  </a:lnTo>
                  <a:lnTo>
                    <a:pt x="0" y="635679"/>
                  </a:lnTo>
                  <a:lnTo>
                    <a:pt x="195593" y="20048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D7DC1D-B4DC-1E1A-84AB-71FFB5F11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26" t="25015" r="24815" b="9987"/>
          <a:stretch/>
        </p:blipFill>
        <p:spPr>
          <a:xfrm>
            <a:off x="6811482" y="1972340"/>
            <a:ext cx="2197009" cy="35815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8D15D-BDCF-385C-DDB8-FCB8178D5151}"/>
              </a:ext>
            </a:extLst>
          </p:cNvPr>
          <p:cNvCxnSpPr>
            <a:cxnSpLocks/>
          </p:cNvCxnSpPr>
          <p:nvPr/>
        </p:nvCxnSpPr>
        <p:spPr>
          <a:xfrm>
            <a:off x="4754011" y="4745881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44379B-A9E9-56A0-5B17-EBCCB396E3C5}"/>
              </a:ext>
            </a:extLst>
          </p:cNvPr>
          <p:cNvSpPr txBox="1"/>
          <p:nvPr/>
        </p:nvSpPr>
        <p:spPr>
          <a:xfrm>
            <a:off x="4884578" y="459041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9B2CD7-6C52-D27F-738A-75724F2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7690" y="32187"/>
            <a:ext cx="5380491" cy="4901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8749DE-CA96-993E-666F-FE5B64144260}"/>
              </a:ext>
            </a:extLst>
          </p:cNvPr>
          <p:cNvSpPr txBox="1"/>
          <p:nvPr/>
        </p:nvSpPr>
        <p:spPr>
          <a:xfrm>
            <a:off x="4884578" y="421290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A85E81-1057-CC33-F866-283DE964D107}"/>
              </a:ext>
            </a:extLst>
          </p:cNvPr>
          <p:cNvCxnSpPr>
            <a:cxnSpLocks/>
          </p:cNvCxnSpPr>
          <p:nvPr/>
        </p:nvCxnSpPr>
        <p:spPr>
          <a:xfrm>
            <a:off x="4754011" y="3579323"/>
            <a:ext cx="176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4488215B-7A5A-D52E-CCCF-21C44EDA4F70}"/>
              </a:ext>
            </a:extLst>
          </p:cNvPr>
          <p:cNvSpPr/>
          <p:nvPr/>
        </p:nvSpPr>
        <p:spPr>
          <a:xfrm>
            <a:off x="4759056" y="3405855"/>
            <a:ext cx="74707" cy="33855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C229E-EEB1-815B-0BE2-7607A4A79FDC}"/>
              </a:ext>
            </a:extLst>
          </p:cNvPr>
          <p:cNvSpPr txBox="1"/>
          <p:nvPr/>
        </p:nvSpPr>
        <p:spPr>
          <a:xfrm>
            <a:off x="4884578" y="342124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01741C28-1543-571C-2B35-3361FD17C776}"/>
              </a:ext>
            </a:extLst>
          </p:cNvPr>
          <p:cNvSpPr/>
          <p:nvPr/>
        </p:nvSpPr>
        <p:spPr>
          <a:xfrm>
            <a:off x="4747294" y="4283117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EC2BF0-0259-955D-5B60-37CC3039333F}"/>
              </a:ext>
            </a:extLst>
          </p:cNvPr>
          <p:cNvSpPr txBox="1"/>
          <p:nvPr/>
        </p:nvSpPr>
        <p:spPr>
          <a:xfrm>
            <a:off x="4884578" y="3149684"/>
            <a:ext cx="721264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PWM Freq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13EA084-81B1-5CAB-63B7-1C63391B0D28}"/>
              </a:ext>
            </a:extLst>
          </p:cNvPr>
          <p:cNvCxnSpPr>
            <a:cxnSpLocks/>
          </p:cNvCxnSpPr>
          <p:nvPr/>
        </p:nvCxnSpPr>
        <p:spPr>
          <a:xfrm>
            <a:off x="9007668" y="4688848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1EB6C0D-7C6E-1086-E6D2-97D2CBD100AC}"/>
              </a:ext>
            </a:extLst>
          </p:cNvPr>
          <p:cNvSpPr txBox="1"/>
          <p:nvPr/>
        </p:nvSpPr>
        <p:spPr>
          <a:xfrm>
            <a:off x="9138235" y="4533380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7FEE54-B202-B8F4-B3C5-FDD23098A9AB}"/>
              </a:ext>
            </a:extLst>
          </p:cNvPr>
          <p:cNvCxnSpPr>
            <a:cxnSpLocks/>
          </p:cNvCxnSpPr>
          <p:nvPr/>
        </p:nvCxnSpPr>
        <p:spPr>
          <a:xfrm>
            <a:off x="9008401" y="3356634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334798D-505B-B79F-D1BF-77A79867A52D}"/>
              </a:ext>
            </a:extLst>
          </p:cNvPr>
          <p:cNvSpPr txBox="1"/>
          <p:nvPr/>
        </p:nvSpPr>
        <p:spPr>
          <a:xfrm>
            <a:off x="9138235" y="3201166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088F1-FB13-92E6-E09E-05CD820524CD}"/>
              </a:ext>
            </a:extLst>
          </p:cNvPr>
          <p:cNvSpPr txBox="1"/>
          <p:nvPr/>
        </p:nvSpPr>
        <p:spPr>
          <a:xfrm>
            <a:off x="9138235" y="3429284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E815E64D-5E6E-C94F-D0FE-89B4F6515222}"/>
              </a:ext>
            </a:extLst>
          </p:cNvPr>
          <p:cNvSpPr/>
          <p:nvPr/>
        </p:nvSpPr>
        <p:spPr>
          <a:xfrm>
            <a:off x="9000951" y="3499498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8BD6E1-872A-954E-5A7A-6F68703C2B56}"/>
              </a:ext>
            </a:extLst>
          </p:cNvPr>
          <p:cNvCxnSpPr>
            <a:cxnSpLocks/>
          </p:cNvCxnSpPr>
          <p:nvPr/>
        </p:nvCxnSpPr>
        <p:spPr>
          <a:xfrm>
            <a:off x="9007668" y="3048857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6B77AE-C1D5-64CF-BF27-9EA1FE410B49}"/>
              </a:ext>
            </a:extLst>
          </p:cNvPr>
          <p:cNvSpPr txBox="1"/>
          <p:nvPr/>
        </p:nvSpPr>
        <p:spPr>
          <a:xfrm>
            <a:off x="9138235" y="2893389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E6C92-42BA-1C3A-12B9-50FAA5B4FABB}"/>
              </a:ext>
            </a:extLst>
          </p:cNvPr>
          <p:cNvSpPr txBox="1"/>
          <p:nvPr/>
        </p:nvSpPr>
        <p:spPr>
          <a:xfrm>
            <a:off x="9144439" y="414027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0873D61-B018-F482-6378-659F61390DD0}"/>
              </a:ext>
            </a:extLst>
          </p:cNvPr>
          <p:cNvSpPr/>
          <p:nvPr/>
        </p:nvSpPr>
        <p:spPr>
          <a:xfrm>
            <a:off x="9007155" y="4210487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44403E-14DC-F40B-43E5-9C024143C769}"/>
              </a:ext>
            </a:extLst>
          </p:cNvPr>
          <p:cNvSpPr txBox="1"/>
          <p:nvPr/>
        </p:nvSpPr>
        <p:spPr>
          <a:xfrm>
            <a:off x="9149596" y="2642185"/>
            <a:ext cx="721264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PWM Freq</a:t>
            </a:r>
          </a:p>
        </p:txBody>
      </p:sp>
    </p:spTree>
    <p:extLst>
      <p:ext uri="{BB962C8B-B14F-4D97-AF65-F5344CB8AC3E}">
        <p14:creationId xmlns:p14="http://schemas.microsoft.com/office/powerpoint/2010/main" val="27001535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76"/>
          <a:stretch/>
        </p:blipFill>
        <p:spPr>
          <a:xfrm rot="10800000">
            <a:off x="2463799" y="966710"/>
            <a:ext cx="9906059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585109" y="392977"/>
            <a:ext cx="6504043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Controllable Built-In LED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Many Arduinos have a built-in LED (specified by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LED_BUILTIN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constant) that’s controllable like any other LED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calls.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the </a:t>
            </a:r>
            <a:r>
              <a:rPr lang="en-US" sz="16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Arduno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Uno and Leonardo, the built-in LED is here.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364480" y="27287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C5966CE-79E0-1B45-9B4E-597FB12A9ACD}"/>
              </a:ext>
            </a:extLst>
          </p:cNvPr>
          <p:cNvSpPr/>
          <p:nvPr/>
        </p:nvSpPr>
        <p:spPr>
          <a:xfrm>
            <a:off x="4337137" y="557939"/>
            <a:ext cx="885792" cy="2293749"/>
          </a:xfrm>
          <a:custGeom>
            <a:avLst/>
            <a:gdLst>
              <a:gd name="connsiteX0" fmla="*/ 356461 w 1332854"/>
              <a:gd name="connsiteY0" fmla="*/ 0 h 2293749"/>
              <a:gd name="connsiteX1" fmla="*/ 0 w 1332854"/>
              <a:gd name="connsiteY1" fmla="*/ 0 h 2293749"/>
              <a:gd name="connsiteX2" fmla="*/ 0 w 1332854"/>
              <a:gd name="connsiteY2" fmla="*/ 2293749 h 2293749"/>
              <a:gd name="connsiteX3" fmla="*/ 294467 w 1332854"/>
              <a:gd name="connsiteY3" fmla="*/ 2293749 h 2293749"/>
              <a:gd name="connsiteX4" fmla="*/ 1332854 w 1332854"/>
              <a:gd name="connsiteY4" fmla="*/ 2293749 h 229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854" h="2293749">
                <a:moveTo>
                  <a:pt x="356461" y="0"/>
                </a:moveTo>
                <a:lnTo>
                  <a:pt x="0" y="0"/>
                </a:lnTo>
                <a:lnTo>
                  <a:pt x="0" y="2293749"/>
                </a:lnTo>
                <a:lnTo>
                  <a:pt x="294467" y="2293749"/>
                </a:lnTo>
                <a:lnTo>
                  <a:pt x="1332854" y="229374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1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381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CE386A1C-9687-47C8-A595-C0F57EEA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4355" y="2752700"/>
            <a:ext cx="1412798" cy="1412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878CE-D129-47C0-8693-23DFC7319681}"/>
              </a:ext>
            </a:extLst>
          </p:cNvPr>
          <p:cNvSpPr txBox="1"/>
          <p:nvPr/>
        </p:nvSpPr>
        <p:spPr>
          <a:xfrm>
            <a:off x="8985965" y="3043600"/>
            <a:ext cx="2970224" cy="83099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Beginners often confuse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 with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input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pins. They’re different! </a:t>
            </a:r>
          </a:p>
        </p:txBody>
      </p:sp>
    </p:spTree>
    <p:extLst>
      <p:ext uri="{BB962C8B-B14F-4D97-AF65-F5344CB8AC3E}">
        <p14:creationId xmlns:p14="http://schemas.microsoft.com/office/powerpoint/2010/main" val="2024139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4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6AB77F-23BA-C34D-9F87-18B0CE05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44600"/>
            <a:ext cx="9271000" cy="436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721B8-D61C-6745-9DC4-36B30A13693C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B734CA-F01E-FD41-BED0-A0679685C9EB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42469B-4443-E44D-9C29-1DEEA2A4E6E7}"/>
              </a:ext>
            </a:extLst>
          </p:cNvPr>
          <p:cNvCxnSpPr>
            <a:cxnSpLocks/>
          </p:cNvCxnSpPr>
          <p:nvPr/>
        </p:nvCxnSpPr>
        <p:spPr>
          <a:xfrm rot="5400000">
            <a:off x="1160348" y="1586322"/>
            <a:ext cx="0" cy="317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848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2C8D34-3AE6-044A-AB90-E34056CB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91"/>
            <a:ext cx="12192000" cy="664341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1BD26F9-B4D1-BA49-A836-31389B60B7A9}"/>
              </a:ext>
            </a:extLst>
          </p:cNvPr>
          <p:cNvGrpSpPr/>
          <p:nvPr/>
        </p:nvGrpSpPr>
        <p:grpSpPr>
          <a:xfrm>
            <a:off x="1717181" y="997041"/>
            <a:ext cx="8236328" cy="1960343"/>
            <a:chOff x="1717181" y="997041"/>
            <a:chExt cx="8236328" cy="19603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29F7-024C-2244-90F8-1EEB2B5B122A}"/>
                </a:ext>
              </a:extLst>
            </p:cNvPr>
            <p:cNvGrpSpPr/>
            <p:nvPr/>
          </p:nvGrpSpPr>
          <p:grpSpPr>
            <a:xfrm>
              <a:off x="1717181" y="997041"/>
              <a:ext cx="8236328" cy="1960343"/>
              <a:chOff x="2186519" y="888053"/>
              <a:chExt cx="8236328" cy="19603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DCEE9D8-0CDB-CD4E-BE33-D0456240D7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649"/>
              <a:stretch/>
            </p:blipFill>
            <p:spPr>
              <a:xfrm>
                <a:off x="2186519" y="888053"/>
                <a:ext cx="8236328" cy="153146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E3D508-E063-0F41-B55E-82393114B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78" y="1424198"/>
                <a:ext cx="0" cy="1424198"/>
              </a:xfrm>
              <a:prstGeom prst="line">
                <a:avLst/>
              </a:prstGeom>
              <a:ln w="46990">
                <a:solidFill>
                  <a:srgbClr val="3C3F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708DE5-9022-564D-A712-7B7CA71D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9727" y="2313947"/>
                <a:ext cx="0" cy="525982"/>
              </a:xfrm>
              <a:prstGeom prst="line">
                <a:avLst/>
              </a:prstGeom>
              <a:ln w="46990">
                <a:solidFill>
                  <a:srgbClr val="8C8C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D3A0A-F671-3546-90A3-365D3AE5763A}"/>
                </a:ext>
              </a:extLst>
            </p:cNvPr>
            <p:cNvCxnSpPr>
              <a:cxnSpLocks/>
            </p:cNvCxnSpPr>
            <p:nvPr/>
          </p:nvCxnSpPr>
          <p:spPr>
            <a:xfrm>
              <a:off x="3784234" y="1561762"/>
              <a:ext cx="0" cy="309371"/>
            </a:xfrm>
            <a:prstGeom prst="line">
              <a:avLst/>
            </a:prstGeom>
            <a:ln w="4699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24B29-7723-7B44-999D-173B9F58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594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84F68-C0F0-9142-AA3F-18963FB3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738" y="-106482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4E7D63-9271-974C-9F13-79A0F9C92B58}"/>
              </a:ext>
            </a:extLst>
          </p:cNvPr>
          <p:cNvGrpSpPr/>
          <p:nvPr/>
        </p:nvGrpSpPr>
        <p:grpSpPr>
          <a:xfrm>
            <a:off x="6709035" y="912616"/>
            <a:ext cx="5258058" cy="2476754"/>
            <a:chOff x="6037688" y="912616"/>
            <a:chExt cx="5258058" cy="24767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EED1FE-6114-884A-B010-960C19724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30244F2-561E-4B4E-8296-D2E80787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7266B98-7E3A-4E46-89DC-523789B35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53" t="27086" r="42802" b="48851"/>
          <a:stretch/>
        </p:blipFill>
        <p:spPr>
          <a:xfrm>
            <a:off x="5590572" y="2268637"/>
            <a:ext cx="1086091" cy="1213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C2701-77F2-EE47-ACF7-9A0C540619FF}"/>
              </a:ext>
            </a:extLst>
          </p:cNvPr>
          <p:cNvSpPr/>
          <p:nvPr/>
        </p:nvSpPr>
        <p:spPr>
          <a:xfrm>
            <a:off x="6910084" y="3680749"/>
            <a:ext cx="3163845" cy="1909823"/>
          </a:xfrm>
          <a:prstGeom prst="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19FA8-9ED6-8941-BA8A-CC538FA92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8741" y="133695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404" y="504883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24EF10-7B32-A941-8400-4D085B56A50E}"/>
              </a:ext>
            </a:extLst>
          </p:cNvPr>
          <p:cNvSpPr/>
          <p:nvPr/>
        </p:nvSpPr>
        <p:spPr>
          <a:xfrm>
            <a:off x="4684549" y="190771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220Ω</a:t>
            </a:r>
          </a:p>
        </p:txBody>
      </p:sp>
    </p:spTree>
    <p:extLst>
      <p:ext uri="{BB962C8B-B14F-4D97-AF65-F5344CB8AC3E}">
        <p14:creationId xmlns:p14="http://schemas.microsoft.com/office/powerpoint/2010/main" val="12180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421" y="277354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19E37B-29BF-E14C-985D-C5EAE57CB408}"/>
              </a:ext>
            </a:extLst>
          </p:cNvPr>
          <p:cNvGrpSpPr/>
          <p:nvPr/>
        </p:nvGrpSpPr>
        <p:grpSpPr>
          <a:xfrm>
            <a:off x="6915869" y="874516"/>
            <a:ext cx="5258058" cy="2476754"/>
            <a:chOff x="6037688" y="912616"/>
            <a:chExt cx="5258058" cy="24767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410B4F-C848-154D-A1B1-BB02C7878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3D984C-F65C-AB48-820A-8C47BBD0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48CA82C-5363-074D-B127-7646CFF71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57" t="33812" r="48586" b="46354"/>
          <a:stretch/>
        </p:blipFill>
        <p:spPr>
          <a:xfrm>
            <a:off x="5638800" y="2413000"/>
            <a:ext cx="1244794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73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435" y="718634"/>
            <a:ext cx="6331931" cy="49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309" y="1309308"/>
            <a:ext cx="6331931" cy="49185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3208421" y="2516323"/>
            <a:ext cx="2466720" cy="1015663"/>
            <a:chOff x="3208421" y="1970895"/>
            <a:chExt cx="2466720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2967790" y="2988982"/>
            <a:ext cx="2707351" cy="1015663"/>
            <a:chOff x="2967790" y="1970895"/>
            <a:chExt cx="2707351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2534653" y="3651428"/>
            <a:ext cx="3140488" cy="1231106"/>
            <a:chOff x="2534653" y="1970895"/>
            <a:chExt cx="3140488" cy="1231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2743200" y="3891115"/>
            <a:ext cx="2931941" cy="800219"/>
            <a:chOff x="2743200" y="3891115"/>
            <a:chExt cx="2931941" cy="8002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2727158" y="4354085"/>
            <a:ext cx="2931941" cy="800219"/>
            <a:chOff x="2743200" y="3891115"/>
            <a:chExt cx="2931941" cy="8002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2358189" y="4789759"/>
            <a:ext cx="3316952" cy="800219"/>
            <a:chOff x="2358189" y="1970895"/>
            <a:chExt cx="3316952" cy="8002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5294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3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380" y="1116803"/>
            <a:ext cx="6331931" cy="4918554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96477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458923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698610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4161580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597254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9541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893" y="1242513"/>
            <a:ext cx="5706617" cy="4432819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52233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355687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580626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3984604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390782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8720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F2CE-311C-BB4A-BF1F-724FE40F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68300"/>
            <a:ext cx="8115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97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95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0CCB-10C5-C14A-BA11-37EE6D83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tips on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CFF-73BB-AA43-ABE4-78AB7639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22" y="1566350"/>
            <a:ext cx="10475228" cy="5063050"/>
          </a:xfrm>
        </p:spPr>
        <p:txBody>
          <a:bodyPr/>
          <a:lstStyle/>
          <a:p>
            <a:r>
              <a:rPr lang="en-US" dirty="0"/>
              <a:t>Hit Cmd-Shift-5</a:t>
            </a:r>
          </a:p>
          <a:p>
            <a:r>
              <a:rPr lang="en-US" dirty="0"/>
              <a:t>When </a:t>
            </a:r>
            <a:r>
              <a:rPr lang="en-US" dirty="0" err="1"/>
              <a:t>screenshooting</a:t>
            </a:r>
            <a:r>
              <a:rPr lang="en-US" dirty="0"/>
              <a:t> full window, hold option when over a window to </a:t>
            </a:r>
            <a:r>
              <a:rPr lang="en-US" b="1" dirty="0"/>
              <a:t>disable </a:t>
            </a:r>
            <a:r>
              <a:rPr lang="en-US" dirty="0"/>
              <a:t>the </a:t>
            </a:r>
            <a:r>
              <a:rPr lang="en-US" dirty="0" err="1"/>
              <a:t>dropshadow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42EC1-A4E5-2E4B-92B8-F547EAEDB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8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EB011-1F29-9A44-A9B5-4A7D58F0B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44" b="96977" l="9898" r="89975">
                        <a14:foregroundMark x1="54061" y1="85768" x2="53426" y2="96977"/>
                        <a14:foregroundMark x1="53426" y1="96977" x2="50761" y2="94081"/>
                      </a14:backgroundRemoval>
                    </a14:imgEffect>
                  </a14:imgLayer>
                </a14:imgProps>
              </a:ext>
            </a:extLst>
          </a:blip>
          <a:srcRect t="10167"/>
          <a:stretch/>
        </p:blipFill>
        <p:spPr>
          <a:xfrm rot="19719158">
            <a:off x="1034249" y="-2610622"/>
            <a:ext cx="10123500" cy="9163479"/>
          </a:xfrm>
          <a:prstGeom prst="hexagon">
            <a:avLst>
              <a:gd name="adj" fmla="val 31570"/>
              <a:gd name="vf" fmla="val 11547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E7A688-A903-FD43-8147-B7E46ECAB838}"/>
              </a:ext>
            </a:extLst>
          </p:cNvPr>
          <p:cNvSpPr/>
          <p:nvPr/>
        </p:nvSpPr>
        <p:spPr>
          <a:xfrm>
            <a:off x="7230140" y="2934586"/>
            <a:ext cx="2317897" cy="276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3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334-6B40-4949-AC0F-856B0749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873C-7422-4E41-924B-C394741FC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94CC7-9CF4-5543-93B0-03FB9EC197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8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CDFE60-0E45-4645-8CAA-76F74354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" y="1702472"/>
            <a:ext cx="4516341" cy="33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F1CB9C-1F27-4BE8-BBED-BFCC4D6A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26" y="1804601"/>
            <a:ext cx="4006056" cy="30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A3B4A-B95C-4374-BCB7-2A015AE2213E}"/>
              </a:ext>
            </a:extLst>
          </p:cNvPr>
          <p:cNvSpPr txBox="1"/>
          <p:nvPr/>
        </p:nvSpPr>
        <p:spPr>
          <a:xfrm>
            <a:off x="0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RGB Color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F39D1-B044-49DA-B583-DE20920C8C3E}"/>
              </a:ext>
            </a:extLst>
          </p:cNvPr>
          <p:cNvSpPr txBox="1"/>
          <p:nvPr/>
        </p:nvSpPr>
        <p:spPr>
          <a:xfrm>
            <a:off x="3718324" y="882098"/>
            <a:ext cx="458884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(H, S, L):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0-360°,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Saturation: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Lightness: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</a:t>
            </a:r>
          </a:p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Though sometimes Hue is also 0-1.0.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C4120-BB14-4E26-861D-880C5FE8B2EB}"/>
              </a:ext>
            </a:extLst>
          </p:cNvPr>
          <p:cNvSpPr txBox="1"/>
          <p:nvPr/>
        </p:nvSpPr>
        <p:spPr>
          <a:xfrm>
            <a:off x="3907434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HSL Color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E9A54-5DCD-40A6-A39B-7CC89FC98B7A}"/>
              </a:ext>
            </a:extLst>
          </p:cNvPr>
          <p:cNvSpPr txBox="1"/>
          <p:nvPr/>
        </p:nvSpPr>
        <p:spPr>
          <a:xfrm>
            <a:off x="-194585" y="882098"/>
            <a:ext cx="4588841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(R, G, B):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Red: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Green: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Blue: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4D91D-88AC-4506-839B-81F243553A55}"/>
              </a:ext>
            </a:extLst>
          </p:cNvPr>
          <p:cNvSpPr txBox="1"/>
          <p:nvPr/>
        </p:nvSpPr>
        <p:spPr>
          <a:xfrm>
            <a:off x="8337691" y="945660"/>
            <a:ext cx="1643920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RGB: 0-255, 0-255, 0-255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Red: 255, 0, 0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Green: 0, 255, 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Blue: 0, 0, 255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Yellow: 255, 255, 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Violet: 255, 0, 255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Cyan: 0, 255, 255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Pink: 255, 192, 203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630BF-8EC2-4EA4-B0F5-F285F09033DC}"/>
              </a:ext>
            </a:extLst>
          </p:cNvPr>
          <p:cNvSpPr/>
          <p:nvPr/>
        </p:nvSpPr>
        <p:spPr>
          <a:xfrm>
            <a:off x="9827685" y="945660"/>
            <a:ext cx="914033" cy="1769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 Hex code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#FF0000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#00FF00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#0000FF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#FFFF00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#FF00FF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#00FFFF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#FFC0CB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650B6-1FC3-4209-8341-3A707DF3A7C7}"/>
              </a:ext>
            </a:extLst>
          </p:cNvPr>
          <p:cNvSpPr txBox="1"/>
          <p:nvPr/>
        </p:nvSpPr>
        <p:spPr>
          <a:xfrm>
            <a:off x="10705741" y="945660"/>
            <a:ext cx="2945791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HSL: 0-1.0, 0-1.0, 0-1.0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0.0, 1.0, 0.5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0.33, 1.0, 0.5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0.66, 1.0, 0.5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0.164, 1.0, 0.5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0.835, 1.0, 0.5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0.498, 1.0, 0.5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0.972, 1.0, 0.878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10AC1-08F6-44A5-A8CC-980A12D9C09E}"/>
              </a:ext>
            </a:extLst>
          </p:cNvPr>
          <p:cNvSpPr txBox="1"/>
          <p:nvPr/>
        </p:nvSpPr>
        <p:spPr>
          <a:xfrm>
            <a:off x="8281592" y="467360"/>
            <a:ext cx="3820295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Example Values</a:t>
            </a:r>
          </a:p>
        </p:txBody>
      </p:sp>
    </p:spTree>
    <p:extLst>
      <p:ext uri="{BB962C8B-B14F-4D97-AF65-F5344CB8AC3E}">
        <p14:creationId xmlns:p14="http://schemas.microsoft.com/office/powerpoint/2010/main" val="35244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666E35-D7AE-584A-904F-C456D89F5C96}"/>
              </a:ext>
            </a:extLst>
          </p:cNvPr>
          <p:cNvGrpSpPr/>
          <p:nvPr/>
        </p:nvGrpSpPr>
        <p:grpSpPr>
          <a:xfrm>
            <a:off x="647272" y="224942"/>
            <a:ext cx="11144036" cy="5990103"/>
            <a:chOff x="0" y="292100"/>
            <a:chExt cx="12192000" cy="65534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157178-CCE7-2F4D-AB92-DFED1EA4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2100"/>
              <a:ext cx="12192000" cy="6273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12E63F-D9F3-6D40-83A7-E857102EB395}"/>
                </a:ext>
              </a:extLst>
            </p:cNvPr>
            <p:cNvSpPr txBox="1"/>
            <p:nvPr/>
          </p:nvSpPr>
          <p:spPr>
            <a:xfrm>
              <a:off x="8224469" y="6340422"/>
              <a:ext cx="1161198" cy="50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84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ctile Button switch (6mm) x 20 pack">
            <a:extLst>
              <a:ext uri="{FF2B5EF4-FFF2-40B4-BE49-F238E27FC236}">
                <a16:creationId xmlns:a16="http://schemas.microsoft.com/office/drawing/2014/main" id="{6E21422B-5C72-48C0-85BD-A6E31C91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903" y="2355640"/>
            <a:ext cx="2093793" cy="157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F955D-9A59-48D3-911A-B46421A34794}"/>
              </a:ext>
            </a:extLst>
          </p:cNvPr>
          <p:cNvSpPr txBox="1"/>
          <p:nvPr/>
        </p:nvSpPr>
        <p:spPr>
          <a:xfrm>
            <a:off x="9242390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6x6mm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28" name="Picture 4" descr="Tactile Switch Buttons (12mm square, 6mm tall) x 10 pack">
            <a:extLst>
              <a:ext uri="{FF2B5EF4-FFF2-40B4-BE49-F238E27FC236}">
                <a16:creationId xmlns:a16="http://schemas.microsoft.com/office/drawing/2014/main" id="{D1535FB6-B7CE-4C0F-980A-D7B5CA01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07" y="2355640"/>
            <a:ext cx="2095568" cy="15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A2509-A8A6-43D1-ABB5-D63471C75040}"/>
              </a:ext>
            </a:extLst>
          </p:cNvPr>
          <p:cNvSpPr txBox="1"/>
          <p:nvPr/>
        </p:nvSpPr>
        <p:spPr>
          <a:xfrm>
            <a:off x="6959801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12x12mm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30" name="Picture 6" descr="Tactile Button Assortment">
            <a:extLst>
              <a:ext uri="{FF2B5EF4-FFF2-40B4-BE49-F238E27FC236}">
                <a16:creationId xmlns:a16="http://schemas.microsoft.com/office/drawing/2014/main" id="{016A9D31-4C15-4582-B41C-16FB2647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40" y="2099467"/>
            <a:ext cx="2063620" cy="20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203B-C73C-404E-95B3-8BFA3E0AF2E0}"/>
              </a:ext>
            </a:extLst>
          </p:cNvPr>
          <p:cNvSpPr txBox="1"/>
          <p:nvPr/>
        </p:nvSpPr>
        <p:spPr>
          <a:xfrm>
            <a:off x="4871889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2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https://www.sparkfun.com/products/10302</a:t>
            </a:r>
          </a:p>
        </p:txBody>
      </p:sp>
      <p:pic>
        <p:nvPicPr>
          <p:cNvPr id="1032" name="Picture 8" descr="Multicolor Buttons - 4-pack">
            <a:extLst>
              <a:ext uri="{FF2B5EF4-FFF2-40B4-BE49-F238E27FC236}">
                <a16:creationId xmlns:a16="http://schemas.microsoft.com/office/drawing/2014/main" id="{BBE3F0BD-FBEB-4A4B-B777-70B94B3E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185685"/>
            <a:ext cx="1527934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A86C9-6914-48D9-8785-34CBB7A52FB5}"/>
              </a:ext>
            </a:extLst>
          </p:cNvPr>
          <p:cNvSpPr txBox="1"/>
          <p:nvPr/>
        </p:nvSpPr>
        <p:spPr>
          <a:xfrm>
            <a:off x="2972743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1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https://www.sparkfun.com/products/14460</a:t>
            </a:r>
          </a:p>
        </p:txBody>
      </p:sp>
    </p:spTree>
    <p:extLst>
      <p:ext uri="{BB962C8B-B14F-4D97-AF65-F5344CB8AC3E}">
        <p14:creationId xmlns:p14="http://schemas.microsoft.com/office/powerpoint/2010/main" val="12101321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tIns="45720" bIns="45720" rtlCol="0">
        <a:spAutoFit/>
      </a:bodyPr>
      <a:lstStyle>
        <a:defPPr>
          <a:defRPr sz="24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26546</TotalTime>
  <Words>1721</Words>
  <Application>Microsoft Office PowerPoint</Application>
  <PresentationFormat>Widescreen</PresentationFormat>
  <Paragraphs>191</Paragraphs>
  <Slides>46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Arial</vt:lpstr>
      <vt:lpstr>Bebas Neue</vt:lpstr>
      <vt:lpstr>Calibri</vt:lpstr>
      <vt:lpstr>Calibri Light</vt:lpstr>
      <vt:lpstr>Courier New</vt:lpstr>
      <vt:lpstr>Museo Sans 100</vt:lpstr>
      <vt:lpstr>Museo Slab 100</vt:lpstr>
      <vt:lpstr>Museo Slab 1000</vt:lpstr>
      <vt:lpstr>Oswald Light</vt:lpstr>
      <vt:lpstr>Segoe Condensed</vt:lpstr>
      <vt:lpstr>Segoe UI Light</vt:lpstr>
      <vt:lpstr>Times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Leonardo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Screenshot tips on mac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E. FROEHLICH</cp:lastModifiedBy>
  <cp:revision>90</cp:revision>
  <dcterms:created xsi:type="dcterms:W3CDTF">2020-03-15T22:35:34Z</dcterms:created>
  <dcterms:modified xsi:type="dcterms:W3CDTF">2024-04-15T19:11:39Z</dcterms:modified>
</cp:coreProperties>
</file>